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1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84" r:id="rId11"/>
    <p:sldId id="269" r:id="rId12"/>
    <p:sldId id="272" r:id="rId13"/>
    <p:sldId id="273" r:id="rId14"/>
    <p:sldId id="274" r:id="rId15"/>
    <p:sldId id="275" r:id="rId16"/>
    <p:sldId id="276" r:id="rId17"/>
    <p:sldId id="271" r:id="rId18"/>
    <p:sldId id="270" r:id="rId19"/>
    <p:sldId id="277" r:id="rId20"/>
    <p:sldId id="278" r:id="rId21"/>
    <p:sldId id="268" r:id="rId22"/>
    <p:sldId id="282" r:id="rId23"/>
    <p:sldId id="283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5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9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7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2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5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5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3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5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6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93A40-5486-4848-B6A7-CC47CF3A7BDA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BF5C-97A6-47E2-844B-ECB6490C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2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hyperlink" Target="https://www.tutorialspoint.com/jav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191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 smtClean="0">
                <a:solidFill>
                  <a:srgbClr val="002060"/>
                </a:solidFill>
              </a:rPr>
              <a:t>ONLINE QUIZ SYSTEM</a:t>
            </a:r>
            <a:endParaRPr lang="en-US" sz="11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sz="2900" b="1" dirty="0" smtClean="0"/>
              <a:t>Department of IT&amp;CA</a:t>
            </a:r>
            <a:endParaRPr lang="en-US" sz="2900" dirty="0" smtClean="0"/>
          </a:p>
          <a:p>
            <a:pPr marL="0" indent="0" algn="ctr">
              <a:buNone/>
            </a:pPr>
            <a:r>
              <a:rPr lang="en-US" sz="4600" b="1" dirty="0" smtClean="0"/>
              <a:t>Master Of Computer Application</a:t>
            </a:r>
            <a:endParaRPr lang="en-US" sz="4600" dirty="0" smtClean="0"/>
          </a:p>
          <a:p>
            <a:pPr marL="0" indent="0" algn="ctr">
              <a:buNone/>
            </a:pPr>
            <a:r>
              <a:rPr lang="en-US" sz="3900" b="1" dirty="0" smtClean="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Under Esteemed Guidance</a:t>
            </a:r>
            <a:endParaRPr lang="en-US" sz="3900" dirty="0" smtClean="0"/>
          </a:p>
          <a:p>
            <a:pPr marL="0" indent="0" algn="ctr">
              <a:buNone/>
            </a:pPr>
            <a:r>
              <a:rPr lang="en-US" sz="2600" b="1" dirty="0">
                <a:solidFill>
                  <a:srgbClr val="C00000"/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Respected Rajendra Kumar </a:t>
            </a:r>
            <a:r>
              <a:rPr lang="en-US" sz="2600" b="1" dirty="0" smtClean="0">
                <a:solidFill>
                  <a:srgbClr val="C00000"/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Dwivedi</a:t>
            </a:r>
          </a:p>
          <a:p>
            <a:pPr marL="0" indent="0" algn="ctr">
              <a:buNone/>
            </a:pPr>
            <a:r>
              <a:rPr lang="en-US" sz="2600" b="1" dirty="0">
                <a:solidFill>
                  <a:srgbClr val="C00000"/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Respected </a:t>
            </a:r>
            <a:r>
              <a:rPr lang="en-US" sz="2600" b="1" dirty="0" smtClean="0">
                <a:solidFill>
                  <a:srgbClr val="C00000"/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Jay Prakash</a:t>
            </a:r>
            <a:endParaRPr lang="en-US" sz="2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2600" b="1" dirty="0" smtClean="0">
              <a:solidFill>
                <a:srgbClr val="C00000"/>
              </a:solidFill>
              <a:effectLst>
                <a:outerShdw blurRad="69850" dist="43180" dir="5400000" sx="0" sy="0">
                  <a:srgbClr val="000000">
                    <a:alpha val="65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C00000"/>
              </a:solidFill>
            </a:endParaRPr>
          </a:p>
        </p:txBody>
      </p:sp>
      <p:pic>
        <p:nvPicPr>
          <p:cNvPr id="10" name="Picture 9" descr="http://www.mmmut.ac.in/images/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22960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44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Module &amp; Snapshots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I have worked on two modules in my project one is for Admin Module and one is for Students module.</a:t>
            </a:r>
          </a:p>
          <a:p>
            <a:pPr marL="0" indent="0" algn="just">
              <a:buNone/>
            </a:pPr>
            <a:r>
              <a:rPr lang="en-US" dirty="0" smtClean="0"/>
              <a:t>I have focused mostly on admin Modules that how can admin add new question, delete question , update question adn check all the results etc.</a:t>
            </a:r>
          </a:p>
          <a:p>
            <a:pPr marL="0" indent="0" algn="just">
              <a:buNone/>
            </a:pPr>
            <a:r>
              <a:rPr lang="en-US" dirty="0" smtClean="0"/>
              <a:t>Snapshots to be continue from next page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467600" y="5410200"/>
            <a:ext cx="106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3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Index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Admin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5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Add New Question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Update Question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4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Delete Question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All Question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Student Registration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Quiz Instruction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Quiz Page</a:t>
            </a:r>
            <a:endParaRPr lang="en-US" b="1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9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smtClean="0">
                <a:solidFill>
                  <a:srgbClr val="002060"/>
                </a:solidFill>
              </a:rPr>
              <a:t>ONLINE QUIZ SYSTEM</a:t>
            </a:r>
            <a:endParaRPr lang="en-US" sz="6600" b="1" dirty="0">
              <a:solidFill>
                <a:srgbClr val="00206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7200" y="3886200"/>
            <a:ext cx="83058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Online Quiz System is a cost-effective, scalable way to convert traditional pen and paper-based exams to online and paperless mode.</a:t>
            </a:r>
            <a:endParaRPr lang="en-US" dirty="0"/>
          </a:p>
        </p:txBody>
      </p:sp>
      <p:pic>
        <p:nvPicPr>
          <p:cNvPr id="6" name="Picture 5" descr="http://www.mmmut.ac.in/images/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"/>
            <a:ext cx="6726555" cy="1375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7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Submitted by Students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 AND 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has helped us in getting a clearer understanding of real world application </a:t>
            </a:r>
            <a:r>
              <a:rPr lang="en-US" dirty="0" smtClean="0"/>
              <a:t>development.</a:t>
            </a:r>
          </a:p>
          <a:p>
            <a:r>
              <a:rPr lang="en-US" dirty="0" smtClean="0"/>
              <a:t>It </a:t>
            </a:r>
            <a:r>
              <a:rPr lang="en-US" dirty="0"/>
              <a:t>has provided us a deeper insight into connecting databases with </a:t>
            </a:r>
            <a:r>
              <a:rPr lang="en-US" dirty="0" smtClean="0"/>
              <a:t>servers.</a:t>
            </a:r>
          </a:p>
          <a:p>
            <a:r>
              <a:rPr lang="en-US" dirty="0" smtClean="0"/>
              <a:t>The </a:t>
            </a:r>
            <a:r>
              <a:rPr lang="en-US" dirty="0"/>
              <a:t>entire learning outcome of this project has proved to be immensely beneficial for our future </a:t>
            </a:r>
            <a:r>
              <a:rPr lang="en-US" dirty="0" smtClean="0"/>
              <a:t>application </a:t>
            </a:r>
            <a:r>
              <a:rPr lang="en-US" dirty="0"/>
              <a:t>development.</a:t>
            </a:r>
          </a:p>
        </p:txBody>
      </p:sp>
    </p:spTree>
    <p:extLst>
      <p:ext uri="{BB962C8B-B14F-4D97-AF65-F5344CB8AC3E}">
        <p14:creationId xmlns:p14="http://schemas.microsoft.com/office/powerpoint/2010/main" val="38729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References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819400"/>
            <a:ext cx="8229600" cy="1981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https://www.tutorialspoint.com/java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https://www.tutorialspoint.com/java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hlinkClick r:id="rId3"/>
              </a:rPr>
              <a:t>https://www.youtube.com/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30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ONLINE QUIZ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0" lvl="4" indent="0">
              <a:buNone/>
            </a:pPr>
            <a:r>
              <a:rPr lang="en-US" b="1" dirty="0" smtClean="0"/>
              <a:t>Name 		:JAVED ALAM KHA</a:t>
            </a:r>
          </a:p>
          <a:p>
            <a:pPr marL="1714500" lvl="4" indent="0">
              <a:buNone/>
            </a:pPr>
            <a:r>
              <a:rPr lang="en-US" b="1" dirty="0" smtClean="0"/>
              <a:t>Roll No. 		:2019104031</a:t>
            </a:r>
          </a:p>
          <a:p>
            <a:pPr marL="1714500" lvl="4" indent="0">
              <a:buNone/>
            </a:pPr>
            <a:r>
              <a:rPr lang="en-US" b="1" dirty="0" smtClean="0"/>
              <a:t>Branch 		:MCA (2</a:t>
            </a:r>
            <a:r>
              <a:rPr lang="en-US" b="1" baseline="30000" dirty="0" smtClean="0"/>
              <a:t>nd</a:t>
            </a:r>
            <a:r>
              <a:rPr lang="en-US" b="1" dirty="0" smtClean="0"/>
              <a:t> Year)</a:t>
            </a:r>
          </a:p>
          <a:p>
            <a:pPr marL="1714500" lvl="4" indent="0">
              <a:buNone/>
            </a:pPr>
            <a:r>
              <a:rPr lang="en-US" b="1" dirty="0" smtClean="0"/>
              <a:t>Department 	:IT&amp;CA</a:t>
            </a:r>
          </a:p>
          <a:p>
            <a:pPr lvl="6"/>
            <a:endParaRPr lang="en-US" dirty="0" smtClean="0"/>
          </a:p>
          <a:p>
            <a:pPr marL="2743200" lvl="6" indent="0">
              <a:buNone/>
            </a:pPr>
            <a:endParaRPr lang="en-US" dirty="0"/>
          </a:p>
          <a:p>
            <a:pPr lvl="6"/>
            <a:endParaRPr lang="en-US" dirty="0" smtClean="0"/>
          </a:p>
          <a:p>
            <a:pPr marL="2743200" lvl="6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      	Sumbitted to:				          Submitted By: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Respected Rajendra Kumar </a:t>
            </a:r>
            <a:r>
              <a:rPr lang="en-US" sz="2000" b="1" dirty="0" smtClean="0">
                <a:solidFill>
                  <a:srgbClr val="0070C0"/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Dwivedi		</a:t>
            </a:r>
            <a:r>
              <a:rPr lang="en-US" sz="2000" b="1" dirty="0" smtClean="0">
                <a:solidFill>
                  <a:srgbClr val="C00000"/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         Javed Alam Kha</a:t>
            </a: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 You for a Memorable 2018 at the Littleover Lodge - Littleover Lo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001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and Objectives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Online examination</a:t>
            </a:r>
            <a:r>
              <a:rPr lang="en-US" dirty="0"/>
              <a:t> </a:t>
            </a:r>
            <a:r>
              <a:rPr lang="en-US" dirty="0" smtClean="0"/>
              <a:t>system refers to service as conduct or test.</a:t>
            </a:r>
          </a:p>
          <a:p>
            <a:r>
              <a:rPr lang="en-US" dirty="0" smtClean="0"/>
              <a:t>Online Quiz system will use in schools, colleges,  universities, institutes for conduct quiz in online mode.</a:t>
            </a:r>
          </a:p>
          <a:p>
            <a:r>
              <a:rPr lang="en-US" dirty="0" smtClean="0"/>
              <a:t>It is useful to evaluate the students knowledge using modern computer technology without any effects on the traditional university course exam that uses pens, papers invigilators.</a:t>
            </a:r>
          </a:p>
          <a:p>
            <a:r>
              <a:rPr lang="en-US" dirty="0" smtClean="0"/>
              <a:t>Online </a:t>
            </a:r>
            <a:r>
              <a:rPr lang="en-US" dirty="0"/>
              <a:t>Quiz System is a cost-effective, scalable way to convert traditional pen and paper-based exams to online and paperless mode.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Flow Diagram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4" t="14355" r="33872" b="30146"/>
          <a:stretch/>
        </p:blipFill>
        <p:spPr bwMode="auto">
          <a:xfrm>
            <a:off x="1787236" y="1399309"/>
            <a:ext cx="4835237" cy="429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48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t="9469" r="31060" b="7737"/>
          <a:stretch/>
        </p:blipFill>
        <p:spPr bwMode="auto">
          <a:xfrm>
            <a:off x="1981200" y="381000"/>
            <a:ext cx="4934858" cy="6056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71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t="9281" r="31172" b="8135"/>
          <a:stretch/>
        </p:blipFill>
        <p:spPr bwMode="auto">
          <a:xfrm>
            <a:off x="2057400" y="533400"/>
            <a:ext cx="4920343" cy="604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59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IMPLEMENTATION DETAILS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Back End  </a:t>
            </a:r>
            <a:r>
              <a:rPr lang="en-US" dirty="0" smtClean="0"/>
              <a:t>		       :JAVA(JFrame)</a:t>
            </a:r>
            <a:endParaRPr lang="en-US" dirty="0"/>
          </a:p>
          <a:p>
            <a:pPr lvl="0"/>
            <a:r>
              <a:rPr lang="en-US" dirty="0"/>
              <a:t>Front End </a:t>
            </a:r>
            <a:r>
              <a:rPr lang="en-US" dirty="0" smtClean="0"/>
              <a:t>		       :JAVA usingSERVLETS</a:t>
            </a:r>
            <a:endParaRPr lang="en-US" dirty="0"/>
          </a:p>
          <a:p>
            <a:r>
              <a:rPr lang="en-US" dirty="0" smtClean="0"/>
              <a:t>Database Connectivity   :MySQL(Connector/J 					driver)</a:t>
            </a:r>
          </a:p>
          <a:p>
            <a:pPr lvl="0"/>
            <a:r>
              <a:rPr lang="en-US" dirty="0" smtClean="0"/>
              <a:t>Database		       : MySQL</a:t>
            </a:r>
          </a:p>
        </p:txBody>
      </p:sp>
    </p:spTree>
    <p:extLst>
      <p:ext uri="{BB962C8B-B14F-4D97-AF65-F5344CB8AC3E}">
        <p14:creationId xmlns:p14="http://schemas.microsoft.com/office/powerpoint/2010/main" val="31995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Software </a:t>
            </a:r>
            <a:r>
              <a:rPr lang="en-US" b="1" dirty="0" smtClean="0"/>
              <a:t>needs </a:t>
            </a:r>
            <a:r>
              <a:rPr lang="en-US" b="1" dirty="0"/>
              <a:t>to </a:t>
            </a:r>
            <a:r>
              <a:rPr lang="en-US" b="1" dirty="0" smtClean="0"/>
              <a:t>run My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dirty="0" smtClean="0"/>
              <a:t>JDK,JRE</a:t>
            </a:r>
            <a:endParaRPr lang="en-US" dirty="0"/>
          </a:p>
          <a:p>
            <a:r>
              <a:rPr lang="en-US" dirty="0"/>
              <a:t>Netbeans Editor/Eclips Editor</a:t>
            </a:r>
          </a:p>
          <a:p>
            <a:r>
              <a:rPr lang="en-US" dirty="0" smtClean="0"/>
              <a:t>MySQL </a:t>
            </a:r>
            <a:r>
              <a:rPr lang="en-US" dirty="0"/>
              <a:t>Databse</a:t>
            </a:r>
          </a:p>
          <a:p>
            <a:r>
              <a:rPr lang="en-US" dirty="0" smtClean="0"/>
              <a:t>MySQL(Connector/Jdriver)</a:t>
            </a:r>
            <a:r>
              <a:rPr lang="en-US" b="1" dirty="0" smtClean="0"/>
              <a:t> </a:t>
            </a:r>
            <a:r>
              <a:rPr lang="en-US" dirty="0" smtClean="0"/>
              <a:t>rs2xml Connector</a:t>
            </a:r>
            <a:endParaRPr lang="en-US" dirty="0"/>
          </a:p>
          <a:p>
            <a:r>
              <a:rPr lang="en-US" dirty="0"/>
              <a:t>MySql Server/TomCat </a:t>
            </a:r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Software &amp; </a:t>
            </a:r>
            <a:r>
              <a:rPr lang="en-US" b="1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 </a:t>
            </a:r>
            <a:r>
              <a:rPr lang="en-US" dirty="0"/>
              <a:t>Operating System </a:t>
            </a:r>
            <a:r>
              <a:rPr lang="en-US" dirty="0" smtClean="0"/>
              <a:t>		: Windows 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Programming Language </a:t>
            </a:r>
            <a:r>
              <a:rPr lang="en-US" dirty="0" smtClean="0"/>
              <a:t>	: </a:t>
            </a:r>
            <a:r>
              <a:rPr lang="en-US" dirty="0"/>
              <a:t>JAVA</a:t>
            </a:r>
          </a:p>
          <a:p>
            <a:r>
              <a:rPr lang="en-US" dirty="0" smtClean="0"/>
              <a:t> </a:t>
            </a:r>
            <a:r>
              <a:rPr lang="en-US" dirty="0"/>
              <a:t>Database </a:t>
            </a:r>
            <a:r>
              <a:rPr lang="en-US" dirty="0" smtClean="0"/>
              <a:t>			: MySQL 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Server </a:t>
            </a:r>
            <a:r>
              <a:rPr lang="en-US" dirty="0" smtClean="0"/>
              <a:t>				: </a:t>
            </a:r>
            <a:r>
              <a:rPr lang="en-US" dirty="0"/>
              <a:t>MySQL Server </a:t>
            </a:r>
          </a:p>
          <a:p>
            <a:r>
              <a:rPr lang="en-US" dirty="0" smtClean="0"/>
              <a:t> </a:t>
            </a:r>
            <a:r>
              <a:rPr lang="en-US" dirty="0"/>
              <a:t>Processor </a:t>
            </a:r>
            <a:r>
              <a:rPr lang="en-US" dirty="0" smtClean="0"/>
              <a:t>			: </a:t>
            </a:r>
            <a:r>
              <a:rPr lang="en-US" dirty="0"/>
              <a:t>1.3 GHz</a:t>
            </a:r>
          </a:p>
          <a:p>
            <a:r>
              <a:rPr lang="en-US" dirty="0"/>
              <a:t> </a:t>
            </a:r>
            <a:r>
              <a:rPr lang="en-US" dirty="0" smtClean="0"/>
              <a:t>Hard </a:t>
            </a:r>
            <a:r>
              <a:rPr lang="en-US" dirty="0"/>
              <a:t>Disk </a:t>
            </a:r>
            <a:r>
              <a:rPr lang="en-US" dirty="0" smtClean="0"/>
              <a:t>			: </a:t>
            </a:r>
            <a:r>
              <a:rPr lang="en-US" dirty="0"/>
              <a:t>10 Gb </a:t>
            </a:r>
          </a:p>
          <a:p>
            <a:r>
              <a:rPr lang="en-US" dirty="0" smtClean="0"/>
              <a:t> </a:t>
            </a:r>
            <a:r>
              <a:rPr lang="en-US" dirty="0"/>
              <a:t>RAM </a:t>
            </a:r>
            <a:r>
              <a:rPr lang="en-US" dirty="0" smtClean="0"/>
              <a:t>				: </a:t>
            </a:r>
            <a:r>
              <a:rPr lang="en-US" dirty="0"/>
              <a:t>256 Mb </a:t>
            </a:r>
          </a:p>
          <a:p>
            <a:r>
              <a:rPr lang="en-US" dirty="0" smtClean="0"/>
              <a:t> </a:t>
            </a:r>
            <a:r>
              <a:rPr lang="en-US" dirty="0"/>
              <a:t>Monitor </a:t>
            </a:r>
            <a:r>
              <a:rPr lang="en-US" dirty="0" smtClean="0"/>
              <a:t>				: </a:t>
            </a:r>
            <a:r>
              <a:rPr lang="en-US" dirty="0"/>
              <a:t>VGA/LCD Refrences: </a:t>
            </a:r>
          </a:p>
        </p:txBody>
      </p:sp>
    </p:spTree>
    <p:extLst>
      <p:ext uri="{BB962C8B-B14F-4D97-AF65-F5344CB8AC3E}">
        <p14:creationId xmlns:p14="http://schemas.microsoft.com/office/powerpoint/2010/main" val="125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590</TotalTime>
  <Words>305</Words>
  <Application>Microsoft Office PowerPoint</Application>
  <PresentationFormat>On-screen Show (4:3)</PresentationFormat>
  <Paragraphs>68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Introduction and Objectives </vt:lpstr>
      <vt:lpstr>Data Flow Diagram </vt:lpstr>
      <vt:lpstr>PowerPoint Presentation</vt:lpstr>
      <vt:lpstr>PowerPoint Presentation</vt:lpstr>
      <vt:lpstr> IMPLEMENTATION DETAILS </vt:lpstr>
      <vt:lpstr>Software needs to run My Project</vt:lpstr>
      <vt:lpstr>Software &amp; Hardware</vt:lpstr>
      <vt:lpstr>Module &amp; Snapshots</vt:lpstr>
      <vt:lpstr>Index</vt:lpstr>
      <vt:lpstr>Admin</vt:lpstr>
      <vt:lpstr>Add New Question</vt:lpstr>
      <vt:lpstr>Update Question</vt:lpstr>
      <vt:lpstr>Delete Question</vt:lpstr>
      <vt:lpstr>All Question</vt:lpstr>
      <vt:lpstr>Student Registration</vt:lpstr>
      <vt:lpstr>Quiz Instruction</vt:lpstr>
      <vt:lpstr>Main Quiz Page</vt:lpstr>
      <vt:lpstr>Submitted by Students</vt:lpstr>
      <vt:lpstr>SUMMARY AND CONCLUSION</vt:lpstr>
      <vt:lpstr>References</vt:lpstr>
      <vt:lpstr>ONLINE QUIZ SYSTEM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QUIZ SYSTEM</dc:title>
  <dc:creator>JAVED</dc:creator>
  <cp:lastModifiedBy>JAVED</cp:lastModifiedBy>
  <cp:revision>32</cp:revision>
  <dcterms:created xsi:type="dcterms:W3CDTF">2021-01-01T11:56:34Z</dcterms:created>
  <dcterms:modified xsi:type="dcterms:W3CDTF">2021-01-02T09:48:50Z</dcterms:modified>
</cp:coreProperties>
</file>